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5" r:id="rId3"/>
    <p:sldId id="286" r:id="rId4"/>
    <p:sldId id="287" r:id="rId5"/>
    <p:sldId id="284" r:id="rId6"/>
    <p:sldId id="277" r:id="rId7"/>
    <p:sldId id="257" r:id="rId8"/>
    <p:sldId id="258" r:id="rId9"/>
    <p:sldId id="260" r:id="rId10"/>
    <p:sldId id="261" r:id="rId11"/>
    <p:sldId id="278" r:id="rId12"/>
    <p:sldId id="262" r:id="rId13"/>
    <p:sldId id="263" r:id="rId14"/>
    <p:sldId id="264" r:id="rId15"/>
    <p:sldId id="265" r:id="rId16"/>
    <p:sldId id="280" r:id="rId17"/>
    <p:sldId id="281" r:id="rId18"/>
    <p:sldId id="282" r:id="rId19"/>
    <p:sldId id="267" r:id="rId20"/>
    <p:sldId id="268" r:id="rId21"/>
    <p:sldId id="283" r:id="rId22"/>
    <p:sldId id="269" r:id="rId23"/>
    <p:sldId id="289" r:id="rId24"/>
    <p:sldId id="288" r:id="rId25"/>
    <p:sldId id="27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1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5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8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5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21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6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450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7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3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0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8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36441-4734-40AE-BD0D-751F72AE504F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F099D-E089-4AAC-BEA7-6734E049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11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리눅스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04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강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DataSW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과 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반 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kopo36 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허정원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71750" y="1272746"/>
            <a:ext cx="11440164" cy="5270310"/>
            <a:chOff x="471750" y="1272746"/>
            <a:chExt cx="11440164" cy="5270310"/>
          </a:xfrm>
        </p:grpSpPr>
        <p:grpSp>
          <p:nvGrpSpPr>
            <p:cNvPr id="9" name="그룹 8"/>
            <p:cNvGrpSpPr/>
            <p:nvPr/>
          </p:nvGrpSpPr>
          <p:grpSpPr>
            <a:xfrm>
              <a:off x="471750" y="1272746"/>
              <a:ext cx="8573395" cy="5146742"/>
              <a:chOff x="718887" y="1322173"/>
              <a:chExt cx="7557508" cy="457230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/>
              <a:srcRect r="11039" b="3992"/>
              <a:stretch/>
            </p:blipFill>
            <p:spPr>
              <a:xfrm>
                <a:off x="738808" y="1322173"/>
                <a:ext cx="1542398" cy="116153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887" y="2896307"/>
                <a:ext cx="1562318" cy="1047896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808" y="4356802"/>
                <a:ext cx="1618608" cy="1537678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1207" y="1322173"/>
                <a:ext cx="5995188" cy="4572307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6907428" y="1686850"/>
              <a:ext cx="5004486" cy="4856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92780" y="1768314"/>
            <a:ext cx="4720279" cy="465117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cat aa; cat &gt; aa; cat aa; cat &gt;&gt;aa; cat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aa</a:t>
            </a: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 aa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 &gt; aa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내용 입력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ctrl+z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백그라운드로 전환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 aa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 &gt;&gt; aa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내용 입력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ctrl+z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aa</a:t>
            </a: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38200" y="365125"/>
            <a:ext cx="5266038" cy="784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필터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12507" y="1272746"/>
            <a:ext cx="4732637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0200" y="1254812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참고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61934" y="3163329"/>
            <a:ext cx="5338119" cy="490563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ctrl + c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작업종료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강제종료</a:t>
            </a: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ctrl + d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정상종료</a:t>
            </a: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ctrl + z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백그라운드로 전환</a:t>
            </a:r>
          </a:p>
        </p:txBody>
      </p:sp>
    </p:spTree>
    <p:extLst>
      <p:ext uri="{BB962C8B-B14F-4D97-AF65-F5344CB8AC3E}">
        <p14:creationId xmlns:p14="http://schemas.microsoft.com/office/powerpoint/2010/main" val="20419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40161" y="1322173"/>
            <a:ext cx="5338119" cy="4905632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ps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현재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실행되고 있는 프로세스를 보여준다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ps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–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ef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| grep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현재 실행되고 있는 프로세스 중에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포함된 부분을 출력해준다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656"/>
          <a:stretch/>
        </p:blipFill>
        <p:spPr>
          <a:xfrm>
            <a:off x="838200" y="1594022"/>
            <a:ext cx="4706007" cy="40847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92743" y="1594022"/>
            <a:ext cx="693008" cy="308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01965" y="4893275"/>
            <a:ext cx="2078954" cy="284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40161" y="1322173"/>
            <a:ext cx="5338119" cy="490563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bash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현재 작업하고 있는 프로세스를 보여준다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터미널을 하나 더 실행하면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bash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생성된다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838200" y="135924"/>
            <a:ext cx="4634495" cy="31878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68" y="3454140"/>
            <a:ext cx="4654558" cy="32506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45244" y="2533134"/>
            <a:ext cx="1482810" cy="53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71218" y="6048632"/>
            <a:ext cx="1656835" cy="41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비교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정렬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검색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383957"/>
            <a:ext cx="3424881" cy="486856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비교</a:t>
            </a:r>
            <a:endParaRPr lang="en-US" altLang="ko-KR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cmp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cmp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file1 file2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다르면 일치하지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않는 첫째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byte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diff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diff file1 file2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c :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changed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d : deleted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a : appended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505067" y="1383957"/>
            <a:ext cx="3424881" cy="486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endParaRPr lang="en-US" altLang="ko-KR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sort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sort abc.txt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오름차순 정렬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sort –r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abc.txt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내림차순 정렬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sort –k2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abc.txt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두번째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필드를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기준으로 정렬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171935" y="1383957"/>
            <a:ext cx="3424881" cy="486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검색</a:t>
            </a:r>
            <a:endParaRPr lang="en-US" altLang="ko-KR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find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-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name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파일이름 찾기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m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time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n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n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일 전 수정한 파일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찾아줌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-print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찾은 파일명 출력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-ls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찾은 파일에 대한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	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ls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명령수행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67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파일비교 정렬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40161" y="2903835"/>
            <a:ext cx="5338119" cy="3323969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cmp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abc.txt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abc2.txt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abc.txt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내용과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abc2.txt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내용을 비교하여 일치하지 않는 첫째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byte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출력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diff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abc,txt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abc2.txt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두 파일 간 다른 부분을 각각 보여줌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93" y="1192953"/>
            <a:ext cx="1705213" cy="1667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82" y="1192953"/>
            <a:ext cx="1495634" cy="1200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2078"/>
          <a:stretch/>
        </p:blipFill>
        <p:spPr>
          <a:xfrm>
            <a:off x="994272" y="2903836"/>
            <a:ext cx="4544059" cy="35727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04416" y="2860061"/>
            <a:ext cx="2215390" cy="278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04416" y="3377330"/>
            <a:ext cx="2346060" cy="271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파일비교 정렬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40161" y="1532237"/>
            <a:ext cx="5338119" cy="469556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sort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abc.txt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내용 오름차순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sort –r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abc.txt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내용 내림차순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sort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-k2 abc.txt &gt;result.txt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: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번째 필드를 기준으로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정렬한 내용을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result.txt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생성해 저장한다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718" b="3090"/>
          <a:stretch/>
        </p:blipFill>
        <p:spPr>
          <a:xfrm>
            <a:off x="1369528" y="1532237"/>
            <a:ext cx="3867690" cy="18288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7572"/>
          <a:stretch/>
        </p:blipFill>
        <p:spPr>
          <a:xfrm>
            <a:off x="855230" y="4127156"/>
            <a:ext cx="5249008" cy="3926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515" y="4768867"/>
            <a:ext cx="1686160" cy="12098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03373" y="1422985"/>
            <a:ext cx="1453978" cy="344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03372" y="2384854"/>
            <a:ext cx="1762897" cy="333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14134" y="4034481"/>
            <a:ext cx="3004752" cy="364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9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파일비교 정렬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25512" y="1414848"/>
            <a:ext cx="5338119" cy="23601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find . -name '*.c'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–print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현재위치에서 파일 이름에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.c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들어가는 파일을 찾아 파일명을 출력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find . 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mtime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14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-print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14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일 전 수정한 파일을 찾아 파일명을 출력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720"/>
          <a:stretch/>
        </p:blipFill>
        <p:spPr>
          <a:xfrm>
            <a:off x="561697" y="1431443"/>
            <a:ext cx="5725324" cy="188943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1697" y="3774989"/>
            <a:ext cx="7316221" cy="2572109"/>
            <a:chOff x="608557" y="3905885"/>
            <a:chExt cx="7316221" cy="257210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557" y="5268150"/>
              <a:ext cx="2152950" cy="120984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557" y="3905885"/>
              <a:ext cx="7316221" cy="1362265"/>
            </a:xfrm>
            <a:prstGeom prst="rect">
              <a:avLst/>
            </a:prstGeom>
          </p:spPr>
        </p:pic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2960191" y="5432812"/>
            <a:ext cx="8988792" cy="1403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find . \( -name ‘*.c’ –o –name ‘*.txt’ \) –print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이름에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.c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또는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들어가는 파일을 찾아 파일명을 출력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70952" y="1444736"/>
            <a:ext cx="2791879" cy="28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70952" y="3089691"/>
            <a:ext cx="2581816" cy="298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25890" y="3731741"/>
            <a:ext cx="5224087" cy="325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파일비교 정렬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40161" y="1322173"/>
            <a:ext cx="5338119" cy="4905632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find / |grep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이름에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들어있는 것은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모두 잡아낸다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find / -name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abc.txt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None/>
              <a:defRPr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이름이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abc.txt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인 파일을 잡아낸다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84900" y="1322173"/>
            <a:ext cx="3743847" cy="2257984"/>
            <a:chOff x="1164089" y="1569306"/>
            <a:chExt cx="3743847" cy="22579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" r="9762" b="7593"/>
            <a:stretch/>
          </p:blipFill>
          <p:spPr>
            <a:xfrm>
              <a:off x="1164089" y="1569306"/>
              <a:ext cx="3593262" cy="22887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089" y="1798182"/>
              <a:ext cx="3743847" cy="2029108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141296" y="3982028"/>
            <a:ext cx="4659846" cy="2102560"/>
            <a:chOff x="1184900" y="4074976"/>
            <a:chExt cx="4659846" cy="21025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1" r="-1907" b="43559"/>
            <a:stretch/>
          </p:blipFill>
          <p:spPr>
            <a:xfrm>
              <a:off x="1184900" y="4074976"/>
              <a:ext cx="4659846" cy="76887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4900" y="4843850"/>
              <a:ext cx="3219899" cy="133368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3040563" y="1257438"/>
            <a:ext cx="1888184" cy="29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81530" y="3990685"/>
            <a:ext cx="2368945" cy="260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1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보관</a:t>
            </a:r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압축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2876"/>
            <a:ext cx="3573162" cy="490563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tar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파일을 묶고 푸는 기능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compress /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uncompress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잘 쓰이지 않는다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gzip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/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gunzip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파일을 압축하고 푸는 명령어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79293" y="1692876"/>
            <a:ext cx="3779108" cy="49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자주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쓰이는 명령어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tar + zip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-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zcvf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파일을 압축해서 묶는다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-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zxvf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압축을 푼다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c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묶는다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x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푼다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z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압축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5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용어정리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51210" y="861198"/>
            <a:ext cx="6889579" cy="51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55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압축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40161" y="1322173"/>
            <a:ext cx="5338119" cy="490563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cvf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.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현재위치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(.)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의 모든 파일과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디렉토리를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담는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이라는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아카이브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파일을 생성한다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tvf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아카이브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파일에 있는 파일들의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목록을 출력한다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54" y="1322173"/>
            <a:ext cx="4916332" cy="3095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3248" b="-1"/>
          <a:stretch/>
        </p:blipFill>
        <p:spPr>
          <a:xfrm>
            <a:off x="1002554" y="2844944"/>
            <a:ext cx="4916332" cy="3280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4736"/>
          <a:stretch/>
        </p:blipFill>
        <p:spPr>
          <a:xfrm>
            <a:off x="2156585" y="1802702"/>
            <a:ext cx="2629267" cy="8712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352" y="3344048"/>
            <a:ext cx="3116711" cy="300760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38708" y="1320204"/>
            <a:ext cx="2580178" cy="311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60720" y="2861550"/>
            <a:ext cx="2580178" cy="311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압축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54558" y="1485333"/>
            <a:ext cx="5338119" cy="5078627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rvf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reverse.c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아카이브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파일에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reverse.c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추가한다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uvf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reverse.c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추가하거나 이미 존재하는 파일이면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업데이트 하는 역할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reverse.c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의 내용을 변경하고 실행하면 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업데이트 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36253" y="1485333"/>
            <a:ext cx="4944166" cy="1963978"/>
            <a:chOff x="1147715" y="1929427"/>
            <a:chExt cx="4944166" cy="19639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9152"/>
            <a:stretch/>
          </p:blipFill>
          <p:spPr>
            <a:xfrm>
              <a:off x="1147715" y="1929427"/>
              <a:ext cx="4944165" cy="71831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1855" y="2649392"/>
              <a:ext cx="4870026" cy="1244013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183886" y="3855308"/>
            <a:ext cx="4896533" cy="1924153"/>
            <a:chOff x="1183886" y="3855308"/>
            <a:chExt cx="4896533" cy="192415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8833"/>
            <a:stretch/>
          </p:blipFill>
          <p:spPr>
            <a:xfrm>
              <a:off x="1183886" y="3855308"/>
              <a:ext cx="4896533" cy="72084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0393" y="4535677"/>
              <a:ext cx="4870025" cy="1243784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3128644" y="1439361"/>
            <a:ext cx="2951774" cy="359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28644" y="3743250"/>
            <a:ext cx="2951774" cy="359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146914" y="3223096"/>
            <a:ext cx="933504" cy="226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522572" y="5256521"/>
            <a:ext cx="1557845" cy="522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67655" y="1149179"/>
            <a:ext cx="5410626" cy="4868562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mkdir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./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tmp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tmp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이름의 파일을 생성한다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cd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tmp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tmp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이동한다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xvf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../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상위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디렉토리인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있는 내용을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tmp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디렉토리에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압축 해제한다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34526"/>
          <a:stretch/>
        </p:blipFill>
        <p:spPr>
          <a:xfrm>
            <a:off x="769395" y="3293461"/>
            <a:ext cx="5403648" cy="579998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압축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88" y="1149178"/>
            <a:ext cx="3805325" cy="17459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666" y="4271770"/>
            <a:ext cx="3796717" cy="109710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75496" y="1149177"/>
            <a:ext cx="1475887" cy="398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37552" y="3223520"/>
            <a:ext cx="737944" cy="347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45689" y="3590288"/>
            <a:ext cx="2459695" cy="35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46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20531"/>
            <a:ext cx="11961342" cy="323746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xvf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../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`tar 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tf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../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| grep ‘lady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*'`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포함된 파일 중 파일 이름이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lady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시작하는 파일들을 압축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해제한다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`(grave)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안에 있는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tf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../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|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grep ‘lady*`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가 우선적으로 실행된다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1-1. tar –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tf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포함된 파일 목록을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출력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1-2. | (pipe)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통해 해당 목록이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input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 됨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1-3. grep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‘lady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*‘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 목록 중에서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"lady"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로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시작하는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파일들을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필터링함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2.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-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xvf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압축 해제한다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압축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147" y="1149178"/>
            <a:ext cx="1905266" cy="7049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99" y="1149178"/>
            <a:ext cx="8230749" cy="24482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63422" y="2298357"/>
            <a:ext cx="5884126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압축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6" y="1952368"/>
            <a:ext cx="5877745" cy="2896004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6798276" y="1594022"/>
            <a:ext cx="5187778" cy="470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xvf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../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./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reverse.c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"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포함된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"./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reverse.c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    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"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reverse.c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라는 이름으로 현재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디렉토리에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압축 해제한다</a:t>
            </a: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tmp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디렉토리를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만들고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a1.txt a2.txt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reverse.c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파일을 만든다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에 압축한다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을 상위폴더로 옮긴다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해당 명령어를 실행한다 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52463" y="4355556"/>
            <a:ext cx="3464627" cy="35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75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40161" y="1322173"/>
            <a:ext cx="5585255" cy="490563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–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zcvf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a1 a2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a1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과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a2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를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을 생성하며 압축해서 묶는다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-&gt;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이 생성된 것을 확인한다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 –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zxvf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../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현재위치에서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의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압축을 푼다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-&gt;test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디렉토리에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들어가서 압축을 풀고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내용을 확인한다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728"/>
          <a:stretch/>
        </p:blipFill>
        <p:spPr>
          <a:xfrm>
            <a:off x="951542" y="1430859"/>
            <a:ext cx="4505954" cy="6879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2" y="3448003"/>
            <a:ext cx="4725059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66" y="2263392"/>
            <a:ext cx="2086266" cy="8859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997" y="4708824"/>
            <a:ext cx="2038635" cy="952633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압축 실습하기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97055" y="1344362"/>
            <a:ext cx="2560441" cy="348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4071" y="3693981"/>
            <a:ext cx="2362530" cy="29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내용정리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897" r="1893" b="3523"/>
          <a:stretch/>
        </p:blipFill>
        <p:spPr>
          <a:xfrm rot="5400000">
            <a:off x="2202616" y="1106983"/>
            <a:ext cx="6858000" cy="4644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69" t="10811" r="2703" b="9729"/>
          <a:stretch/>
        </p:blipFill>
        <p:spPr>
          <a:xfrm rot="5400000">
            <a:off x="6643818" y="1309818"/>
            <a:ext cx="6857997" cy="42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0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내용정리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54449" y="837427"/>
            <a:ext cx="6910860" cy="51831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6612" y="857248"/>
            <a:ext cx="6858002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9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55064" y="1923161"/>
            <a:ext cx="10061448" cy="34535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C</a:t>
            </a:r>
            <a:r>
              <a:rPr lang="en-US" altLang="ko-KR" dirty="0"/>
              <a:t>	</a:t>
            </a:r>
            <a:r>
              <a:rPr lang="en-US" altLang="ko-KR" dirty="0" smtClean="0"/>
              <a:t>	 R	</a:t>
            </a:r>
            <a:r>
              <a:rPr lang="en-US" altLang="ko-KR" dirty="0"/>
              <a:t>	U	</a:t>
            </a:r>
            <a:r>
              <a:rPr lang="en-US" altLang="ko-KR" dirty="0" smtClean="0"/>
              <a:t>	D</a:t>
            </a:r>
            <a:endParaRPr lang="en-US" altLang="ko-KR" dirty="0"/>
          </a:p>
          <a:p>
            <a:r>
              <a:rPr lang="ko-KR" altLang="en-US" dirty="0"/>
              <a:t>사용자	</a:t>
            </a:r>
            <a:r>
              <a:rPr lang="en-US" altLang="ko-KR" dirty="0" err="1"/>
              <a:t>adduser</a:t>
            </a:r>
            <a:r>
              <a:rPr lang="en-US" altLang="ko-KR" dirty="0"/>
              <a:t>	 id		</a:t>
            </a:r>
            <a:r>
              <a:rPr lang="en-US" altLang="ko-KR" dirty="0" smtClean="0"/>
              <a:t>		</a:t>
            </a:r>
            <a:r>
              <a:rPr lang="en-US" altLang="ko-KR" dirty="0" err="1" smtClean="0"/>
              <a:t>deluser</a:t>
            </a:r>
            <a:endParaRPr lang="en-US" altLang="ko-KR" dirty="0"/>
          </a:p>
          <a:p>
            <a:r>
              <a:rPr lang="ko-KR" altLang="en-US" dirty="0"/>
              <a:t>그룹	</a:t>
            </a:r>
            <a:r>
              <a:rPr lang="en-US" altLang="ko-KR" dirty="0" err="1" smtClean="0"/>
              <a:t>addgroup</a:t>
            </a:r>
            <a:r>
              <a:rPr lang="en-US" altLang="ko-KR" dirty="0" smtClean="0"/>
              <a:t>	 </a:t>
            </a:r>
            <a:r>
              <a:rPr lang="en-US" altLang="ko-KR" dirty="0"/>
              <a:t>groups		</a:t>
            </a:r>
            <a:r>
              <a:rPr lang="en-US" altLang="ko-KR" dirty="0" smtClean="0"/>
              <a:t>	</a:t>
            </a:r>
            <a:r>
              <a:rPr lang="en-US" altLang="ko-KR" dirty="0" err="1" smtClean="0"/>
              <a:t>delgroup</a:t>
            </a:r>
            <a:endParaRPr lang="en-US" altLang="ko-KR" dirty="0"/>
          </a:p>
          <a:p>
            <a:r>
              <a:rPr lang="ko-KR" altLang="en-US" dirty="0"/>
              <a:t>파일	</a:t>
            </a:r>
            <a:r>
              <a:rPr lang="en-US" altLang="ko-KR" dirty="0"/>
              <a:t>touch	</a:t>
            </a:r>
            <a:r>
              <a:rPr lang="en-US" altLang="ko-KR" dirty="0" smtClean="0"/>
              <a:t>	 </a:t>
            </a:r>
            <a:r>
              <a:rPr lang="en-US" altLang="ko-KR" dirty="0"/>
              <a:t>cat ...		</a:t>
            </a:r>
            <a:r>
              <a:rPr lang="en-US" altLang="ko-KR" dirty="0" smtClean="0"/>
              <a:t>		</a:t>
            </a:r>
            <a:r>
              <a:rPr lang="en-US" altLang="ko-KR" dirty="0" err="1" smtClean="0"/>
              <a:t>rm</a:t>
            </a:r>
            <a:endParaRPr lang="en-US" altLang="ko-KR" dirty="0"/>
          </a:p>
          <a:p>
            <a:r>
              <a:rPr lang="ko-KR" altLang="en-US" dirty="0" err="1"/>
              <a:t>디렉토리</a:t>
            </a:r>
            <a:r>
              <a:rPr lang="ko-KR" altLang="en-US" dirty="0"/>
              <a:t>	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	</a:t>
            </a:r>
            <a:r>
              <a:rPr lang="en-US" altLang="ko-KR" dirty="0"/>
              <a:t>	 ls		</a:t>
            </a:r>
            <a:r>
              <a:rPr lang="en-US" altLang="ko-KR" dirty="0" smtClean="0"/>
              <a:t>		</a:t>
            </a:r>
            <a:r>
              <a:rPr lang="en-US" altLang="ko-KR" dirty="0" err="1" smtClean="0"/>
              <a:t>rmdir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43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83957"/>
            <a:ext cx="5004487" cy="4868562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Grep</a:t>
            </a:r>
          </a:p>
          <a:p>
            <a:pPr marL="0" indent="0" defTabSz="829909">
              <a:spcBef>
                <a:spcPts val="726"/>
              </a:spcBef>
              <a:buNone/>
            </a:pPr>
            <a:r>
              <a:rPr lang="en-US" altLang="ko-KR" sz="2000" spc="-11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1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grep(Globally </a:t>
            </a:r>
            <a:r>
              <a:rPr lang="en-US" altLang="ko-KR" sz="2000" spc="-1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find </a:t>
            </a:r>
            <a:r>
              <a:rPr lang="en-US" altLang="ko-KR" sz="2000" spc="-17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Regular-Expression </a:t>
            </a:r>
            <a:r>
              <a:rPr lang="en-US" altLang="ko-KR" sz="2000" spc="-18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and </a:t>
            </a:r>
            <a:r>
              <a:rPr lang="en-US" altLang="ko-KR" sz="2000" spc="-1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Print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지정된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표현식이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전체에 있는지 </a:t>
            </a:r>
            <a:r>
              <a:rPr lang="ko-KR" altLang="en-US" sz="2000" spc="-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찾아서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프린트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함</a:t>
            </a:r>
            <a:r>
              <a:rPr lang="en-US" altLang="ko-KR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)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명령의</a:t>
            </a:r>
            <a:r>
              <a:rPr lang="ko-KR" altLang="en-US" sz="2000" spc="1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사용형식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spcBef>
                <a:spcPts val="740"/>
              </a:spcBef>
              <a:buNone/>
              <a:tabLst>
                <a:tab pos="1652327" algn="l"/>
              </a:tabLst>
            </a:pPr>
            <a:r>
              <a:rPr lang="en-US" altLang="ko-KR" sz="2000" spc="-1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grep</a:t>
            </a:r>
            <a:r>
              <a:rPr lang="ko-KR" altLang="en-US" sz="2000" spc="136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63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patten</a:t>
            </a:r>
            <a:r>
              <a:rPr lang="en-US" altLang="ko-KR" sz="2000" spc="-16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ko-KR" altLang="en-US" sz="2000" spc="-4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filename	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주어진 패턴이 있는지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지정된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파일이나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lang="ko-KR" altLang="en-US" sz="2000" spc="-11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확장파일형식으로</a:t>
            </a:r>
            <a:r>
              <a:rPr lang="ko-KR" altLang="en-US" sz="2000" spc="6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검색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000" spc="21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~ </a:t>
            </a:r>
            <a:r>
              <a:rPr lang="en-US" altLang="ko-KR" sz="2000" spc="-16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| </a:t>
            </a:r>
            <a:r>
              <a:rPr lang="en-US" altLang="ko-KR" sz="2000" spc="-1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grep</a:t>
            </a:r>
            <a:r>
              <a:rPr lang="ko-KR" altLang="en-US" sz="2000" spc="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63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patten</a:t>
            </a:r>
            <a:r>
              <a:rPr lang="en-US" altLang="ko-KR" sz="2000" spc="-16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필터를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이용하여 검색하는 방식으로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주어진 패턴을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검색하는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방법은</a:t>
            </a:r>
            <a:r>
              <a:rPr lang="ko-KR" altLang="en-US" sz="2000" spc="13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동일함</a:t>
            </a:r>
            <a:endParaRPr lang="en-US" altLang="ko-KR" sz="2000" spc="-95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spcBef>
                <a:spcPts val="826"/>
              </a:spcBef>
              <a:buNone/>
            </a:pPr>
            <a:r>
              <a:rPr lang="en-US" altLang="ko-KR" sz="2000" spc="-227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w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전체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단어가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일치되는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경우</a:t>
            </a:r>
            <a:r>
              <a:rPr lang="ko-KR" altLang="en-US" sz="2000" spc="-23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spcBef>
                <a:spcPts val="740"/>
              </a:spcBef>
              <a:buNone/>
            </a:pPr>
            <a:r>
              <a:rPr lang="en-US" altLang="ko-KR" sz="2000" spc="-15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n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라인넘버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spcBef>
                <a:spcPts val="726"/>
              </a:spcBef>
              <a:buNone/>
            </a:pPr>
            <a:r>
              <a:rPr lang="en-US" altLang="ko-KR" sz="2000" spc="-15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v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단어가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일치하지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않는 경우</a:t>
            </a:r>
            <a:r>
              <a:rPr lang="ko-KR" altLang="en-US" sz="2000" spc="-22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spcBef>
                <a:spcPts val="740"/>
              </a:spcBef>
              <a:buNone/>
            </a:pPr>
            <a:r>
              <a:rPr lang="en-US" altLang="ko-KR" sz="20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 l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해당되는 파일명을</a:t>
            </a:r>
            <a:r>
              <a:rPr lang="ko-KR" altLang="en-US" sz="2000" spc="-20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필터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439930" y="1383957"/>
            <a:ext cx="5004487" cy="486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82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나눔명조"/>
              </a:rPr>
              <a:t>리다이렉션</a:t>
            </a:r>
            <a:r>
              <a:rPr lang="en-US" altLang="ko-KR" sz="24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은 바탕"/>
              </a:rPr>
              <a:t>(Redirection</a:t>
            </a:r>
            <a:r>
              <a:rPr lang="en-US" altLang="ko-KR" sz="2400" spc="-8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은 바탕"/>
              </a:rPr>
              <a:t>)</a:t>
            </a:r>
          </a:p>
          <a:p>
            <a:endParaRPr lang="en-US" altLang="ko-KR" sz="2400" spc="-82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은 바탕"/>
            </a:endParaRPr>
          </a:p>
          <a:p>
            <a:pPr marL="150997" defTabSz="829909">
              <a:spcBef>
                <a:spcPts val="726"/>
              </a:spcBef>
            </a:pPr>
            <a:r>
              <a:rPr lang="ko-KR" altLang="en-US" sz="2000" spc="-13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lang="en-US" altLang="ko-KR" sz="2000" spc="-13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(|)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pPr marL="0" indent="0" defTabSz="829909">
              <a:spcBef>
                <a:spcPts val="726"/>
              </a:spcBef>
              <a:buNone/>
            </a:pPr>
            <a:r>
              <a:rPr lang="en-US" altLang="ko-KR" sz="2000" spc="5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5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5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lang="en-US" altLang="ko-KR" sz="2000" spc="5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1 </a:t>
            </a:r>
            <a:r>
              <a:rPr lang="en-US" altLang="ko-KR" sz="2000" spc="-16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| </a:t>
            </a:r>
            <a:r>
              <a:rPr lang="ko-KR" altLang="en-US" sz="2000" spc="-127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lang="en-US" altLang="ko-KR" sz="2000" spc="-127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2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11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앞의 명령어의 </a:t>
            </a:r>
            <a:r>
              <a:rPr lang="en-US" altLang="ko-KR" sz="2000" spc="-118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outpu</a:t>
            </a:r>
            <a:r>
              <a:rPr lang="ko-KR" altLang="en-US" sz="2000" spc="-11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을 뒤의 명령어의</a:t>
            </a:r>
            <a:r>
              <a:rPr lang="en-US" altLang="ko-KR" sz="2000" spc="-11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1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input</a:t>
            </a:r>
            <a:r>
              <a:rPr lang="ko-KR" altLang="en-US" sz="2000" spc="-11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으로 만들어준다</a:t>
            </a:r>
            <a:endParaRPr lang="en-US" altLang="ko-KR" sz="2000" spc="-118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pPr marL="0" indent="0" defTabSz="829909">
              <a:spcBef>
                <a:spcPts val="726"/>
              </a:spcBef>
              <a:buNone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>
              <a:spcBef>
                <a:spcPts val="811"/>
              </a:spcBef>
            </a:pPr>
            <a:r>
              <a:rPr lang="ko-KR" altLang="en-US" sz="2000" spc="-113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리다이렉션</a:t>
            </a:r>
            <a:r>
              <a:rPr lang="en-US" altLang="ko-KR" sz="2000" spc="-11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, </a:t>
            </a:r>
            <a:r>
              <a:rPr lang="ko-KR" altLang="en-US" sz="2000" spc="-86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꺽쇠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13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(&gt;,</a:t>
            </a:r>
            <a:r>
              <a:rPr lang="ko-KR" altLang="en-US" sz="2000" spc="4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7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&gt;&gt;)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Book Antiqua"/>
            </a:endParaRPr>
          </a:p>
          <a:p>
            <a:pPr marL="0" indent="0" defTabSz="829909">
              <a:spcBef>
                <a:spcPts val="731"/>
              </a:spcBef>
              <a:buNone/>
            </a:pPr>
            <a:r>
              <a:rPr lang="ko-KR" altLang="en-US" sz="2000" spc="1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명령 </a:t>
            </a:r>
            <a:r>
              <a:rPr lang="en-US" altLang="ko-KR" sz="2000" spc="-16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&gt; </a:t>
            </a:r>
            <a:r>
              <a:rPr lang="en-US" altLang="ko-KR" sz="2000" spc="-1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filename</a:t>
            </a:r>
            <a:r>
              <a:rPr lang="ko-KR" altLang="en-US" sz="2000" spc="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명령의 결과를 지정된 명칭의 파일을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생성하여</a:t>
            </a:r>
            <a:r>
              <a:rPr lang="ko-KR" altLang="en-US" sz="2000" spc="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기록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spcBef>
                <a:spcPts val="740"/>
              </a:spcBef>
              <a:buNone/>
            </a:pPr>
            <a:r>
              <a:rPr lang="ko-KR" altLang="en-US" sz="2000" spc="1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명령 </a:t>
            </a:r>
            <a:r>
              <a:rPr lang="en-US" altLang="ko-KR" sz="2000" spc="-19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&gt;&gt;</a:t>
            </a:r>
            <a:r>
              <a:rPr lang="ko-KR" altLang="en-US" sz="2000" spc="-4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filename</a:t>
            </a:r>
            <a:r>
              <a:rPr lang="ko-KR" altLang="en-US" sz="2000" spc="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명령의 결과를 지정된 </a:t>
            </a:r>
            <a:r>
              <a:rPr lang="ko-KR" altLang="en-US" sz="2000" spc="-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명칭의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2000" spc="-86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뒤로 계속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붙여서</a:t>
            </a:r>
            <a:r>
              <a:rPr lang="ko-KR" altLang="en-US" sz="2000" spc="24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기록함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pPr marL="0" indent="0" defTabSz="829909">
              <a:spcBef>
                <a:spcPts val="726"/>
              </a:spcBef>
              <a:buNone/>
            </a:pPr>
            <a:r>
              <a:rPr lang="ko-KR" altLang="en-US" sz="2000" spc="145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 명령 </a:t>
            </a:r>
            <a:r>
              <a:rPr lang="en-US" altLang="ko-KR" sz="2000" spc="-16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&lt; </a:t>
            </a:r>
            <a:r>
              <a:rPr lang="en-US" altLang="ko-KR" sz="2000" spc="-1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filename</a:t>
            </a:r>
            <a:r>
              <a:rPr lang="ko-KR" altLang="en-US" sz="2000" spc="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 </a:t>
            </a:r>
            <a:r>
              <a:rPr lang="en-US" altLang="ko-KR" sz="2000" spc="-7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82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명령의 </a:t>
            </a:r>
            <a:r>
              <a:rPr lang="ko-KR" altLang="en-US" sz="2000" spc="-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입력으로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지정된 명칭의 파일을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함초롬바탕" panose="02030604000101010101" pitchFamily="18" charset="-127"/>
              </a:rPr>
              <a:t>사용함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함초롬바탕" panose="02030604000101010101" pitchFamily="18" charset="-127"/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718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66038" cy="784053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필터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71751" y="1064303"/>
            <a:ext cx="4992130" cy="5336497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grep hello abc.txt</a:t>
            </a:r>
          </a:p>
          <a:p>
            <a:pPr marL="0" indent="0">
              <a:buNone/>
            </a:pPr>
            <a:r>
              <a:rPr lang="en-US" altLang="ko-KR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  abc.txt</a:t>
            </a:r>
            <a:r>
              <a:rPr lang="ko-KR" altLang="en-US" sz="2000" spc="-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파일 안에</a:t>
            </a:r>
            <a:r>
              <a:rPr lang="ko-KR" altLang="en-US" sz="2000" spc="103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 </a:t>
            </a:r>
            <a:r>
              <a:rPr lang="en-US" altLang="ko-KR" sz="2000" spc="-5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hello</a:t>
            </a:r>
            <a:r>
              <a:rPr lang="ko-KR" altLang="en-US" sz="2000" spc="-5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라는</a:t>
            </a:r>
            <a:r>
              <a:rPr lang="ko-KR" altLang="en-US" sz="2000" spc="10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 </a:t>
            </a:r>
            <a:r>
              <a:rPr lang="ko-KR" altLang="en-US" sz="2000" spc="-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문자가</a:t>
            </a:r>
            <a:r>
              <a:rPr lang="ko-KR" altLang="en-US" sz="2000" spc="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 </a:t>
            </a:r>
            <a:r>
              <a:rPr lang="ko-KR" altLang="en-US" sz="2000" spc="-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있으면</a:t>
            </a:r>
            <a:r>
              <a:rPr lang="ko-KR" altLang="en-US" sz="2000" spc="103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 </a:t>
            </a:r>
            <a:r>
              <a:rPr lang="ko-KR" altLang="en-US" sz="2000" spc="-6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출력한다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  <a:cs typeface="돋움"/>
            </a:endParaRPr>
          </a:p>
          <a:p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grep hello *</a:t>
            </a:r>
          </a:p>
          <a:p>
            <a:pPr marL="0" indent="0">
              <a:buNone/>
            </a:pPr>
            <a:r>
              <a:rPr lang="ko-KR" altLang="en-US" sz="2000" spc="-6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  모든</a:t>
            </a:r>
            <a:r>
              <a:rPr lang="en-US" altLang="ko-KR" sz="2000" spc="-32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 </a:t>
            </a:r>
            <a:r>
              <a:rPr lang="ko-KR" altLang="en-US" sz="2000" spc="-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파일을 </a:t>
            </a:r>
            <a:r>
              <a:rPr lang="ko-KR" altLang="en-US" sz="2000" spc="-68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대상으로 </a:t>
            </a:r>
            <a:r>
              <a:rPr lang="ko-KR" altLang="en-US" sz="2000" spc="-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파일 안에 </a:t>
            </a:r>
            <a:r>
              <a:rPr lang="en-US" altLang="ko-KR" sz="2000" spc="-5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hello</a:t>
            </a:r>
            <a:r>
              <a:rPr lang="ko-KR" altLang="en-US" sz="2000" spc="-54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라는 </a:t>
            </a:r>
            <a:r>
              <a:rPr lang="ko-KR" altLang="en-US" sz="2000" spc="-5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문</a:t>
            </a:r>
            <a:r>
              <a:rPr lang="ko-KR" altLang="en-US" sz="2000" spc="-64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자가 있으면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 </a:t>
            </a:r>
            <a:r>
              <a:rPr lang="ko-KR" altLang="en-US" sz="2000" spc="-68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돋움"/>
              </a:rPr>
              <a:t>출력한다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42085" y="1064304"/>
            <a:ext cx="3588262" cy="5336497"/>
            <a:chOff x="1342085" y="1064304"/>
            <a:chExt cx="3588262" cy="53364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085" y="1064304"/>
              <a:ext cx="3588262" cy="233598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2085" y="3546505"/>
              <a:ext cx="3253557" cy="2854296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2990335" y="2767914"/>
            <a:ext cx="1804087" cy="28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26261" y="5515234"/>
            <a:ext cx="1322172" cy="280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70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04238" y="538120"/>
            <a:ext cx="5338119" cy="586268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at abc.txt | grep hello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abc.txt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파일에서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hello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포함된 부분 출력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–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ef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| grep http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현재 실행되고 있는 프로세스에서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포함된 부분 출력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rep –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wn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hello abc.txt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abc.txt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파일에서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hello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포함된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line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몇번째인지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출력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rep –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wnv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hello abc.txt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abc.txt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파일에서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hello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포함되지 않은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line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이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몇번째인지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출력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rep -l hello abc.txt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abc.txt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파일에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hello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포함되어 있으면 해당 파일이름을 출력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rep –l hello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*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모든 파일 중에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hello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포함되어 있는 파일의 이름을 출력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1703" y="1322086"/>
            <a:ext cx="4753638" cy="4905719"/>
            <a:chOff x="751703" y="1322086"/>
            <a:chExt cx="4753638" cy="49057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703" y="2946155"/>
              <a:ext cx="4753638" cy="188621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703" y="4989382"/>
              <a:ext cx="4486901" cy="123842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992" y="1322086"/>
              <a:ext cx="4725059" cy="1467055"/>
            </a:xfrm>
            <a:prstGeom prst="rect">
              <a:avLst/>
            </a:prstGeom>
          </p:spPr>
        </p:pic>
      </p:grpSp>
      <p:sp>
        <p:nvSpPr>
          <p:cNvPr id="12" name="제목 1"/>
          <p:cNvSpPr txBox="1">
            <a:spLocks/>
          </p:cNvSpPr>
          <p:nvPr/>
        </p:nvSpPr>
        <p:spPr>
          <a:xfrm>
            <a:off x="838200" y="365125"/>
            <a:ext cx="5266038" cy="784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필터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30844" y="1322086"/>
            <a:ext cx="2760207" cy="284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30844" y="2055614"/>
            <a:ext cx="2150075" cy="242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30844" y="2946155"/>
            <a:ext cx="2507760" cy="292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30844" y="3605056"/>
            <a:ext cx="2619632" cy="299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30844" y="4989382"/>
            <a:ext cx="2409567" cy="313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30844" y="5491269"/>
            <a:ext cx="1804087" cy="28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96201" y="1149178"/>
            <a:ext cx="5468577" cy="531340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at aa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aa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파일의 본문을 출력해준다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at &gt; aa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cat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에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overwriting(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덮어쓰기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할 내용을 입력해주고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ctrl+c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(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작업종료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강제종료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로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종료한다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at aa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출력하면 덮어써진 내용이 출력된다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 &gt;&gt; aa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aa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파일의 본문에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appending(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이어쓰기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할 내용을 입력해주고 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ctrl+c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로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종료한다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at aa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출력하면 기존의 내용에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이어써진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본문이 출력된다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30163" y="1149178"/>
            <a:ext cx="5082112" cy="5313406"/>
            <a:chOff x="2233089" y="1395374"/>
            <a:chExt cx="4305582" cy="4791467"/>
          </a:xfrm>
        </p:grpSpPr>
        <p:grpSp>
          <p:nvGrpSpPr>
            <p:cNvPr id="7" name="그룹 6"/>
            <p:cNvGrpSpPr/>
            <p:nvPr/>
          </p:nvGrpSpPr>
          <p:grpSpPr>
            <a:xfrm>
              <a:off x="2233090" y="1395374"/>
              <a:ext cx="4305581" cy="4791467"/>
              <a:chOff x="1817883" y="1322173"/>
              <a:chExt cx="4305581" cy="479146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/>
              <a:srcRect t="33513"/>
              <a:stretch/>
            </p:blipFill>
            <p:spPr>
              <a:xfrm>
                <a:off x="3265884" y="1322173"/>
                <a:ext cx="2857580" cy="4791467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/>
              <a:srcRect r="47849" b="77658"/>
              <a:stretch/>
            </p:blipFill>
            <p:spPr>
              <a:xfrm>
                <a:off x="1817883" y="4549163"/>
                <a:ext cx="1448002" cy="1564477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3089" y="1395374"/>
              <a:ext cx="1448002" cy="116221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9343" t="80" r="4182" b="8550"/>
            <a:stretch/>
          </p:blipFill>
          <p:spPr>
            <a:xfrm>
              <a:off x="2234505" y="2897998"/>
              <a:ext cx="1446586" cy="1328014"/>
            </a:xfrm>
            <a:prstGeom prst="rect">
              <a:avLst/>
            </a:prstGeom>
          </p:spPr>
        </p:pic>
      </p:grpSp>
      <p:sp>
        <p:nvSpPr>
          <p:cNvPr id="26" name="제목 1"/>
          <p:cNvSpPr txBox="1">
            <a:spLocks/>
          </p:cNvSpPr>
          <p:nvPr/>
        </p:nvSpPr>
        <p:spPr>
          <a:xfrm>
            <a:off x="838200" y="365125"/>
            <a:ext cx="5266038" cy="784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필터 실습하기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26011" y="1149178"/>
            <a:ext cx="778476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52268" y="1891837"/>
            <a:ext cx="778476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46802" y="3047795"/>
            <a:ext cx="778476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25795" y="4024580"/>
            <a:ext cx="975253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25795" y="4854644"/>
            <a:ext cx="778476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3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</TotalTime>
  <Words>947</Words>
  <Application>Microsoft Office PowerPoint</Application>
  <PresentationFormat>와이드스크린</PresentationFormat>
  <Paragraphs>238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나눔명조</vt:lpstr>
      <vt:lpstr>돋움</vt:lpstr>
      <vt:lpstr>맑은 고딕</vt:lpstr>
      <vt:lpstr>은 바탕</vt:lpstr>
      <vt:lpstr>함초롬바탕</vt:lpstr>
      <vt:lpstr>Arial</vt:lpstr>
      <vt:lpstr>Book Antiqua</vt:lpstr>
      <vt:lpstr>Calibri</vt:lpstr>
      <vt:lpstr>Calibri Light</vt:lpstr>
      <vt:lpstr>Office Theme</vt:lpstr>
      <vt:lpstr>리눅스 04강</vt:lpstr>
      <vt:lpstr>용어정리</vt:lpstr>
      <vt:lpstr>내용정리</vt:lpstr>
      <vt:lpstr>내용정리</vt:lpstr>
      <vt:lpstr>PowerPoint 프레젠테이션</vt:lpstr>
      <vt:lpstr>파일 필터</vt:lpstr>
      <vt:lpstr>파일 필터 실습하기</vt:lpstr>
      <vt:lpstr>PowerPoint 프레젠테이션</vt:lpstr>
      <vt:lpstr>PowerPoint 프레젠테이션</vt:lpstr>
      <vt:lpstr>PowerPoint 프레젠테이션</vt:lpstr>
      <vt:lpstr>참고</vt:lpstr>
      <vt:lpstr>PowerPoint 프레젠테이션</vt:lpstr>
      <vt:lpstr>PowerPoint 프레젠테이션</vt:lpstr>
      <vt:lpstr>파일 비교/정렬/검색</vt:lpstr>
      <vt:lpstr>파일비교 정렬 실습하기</vt:lpstr>
      <vt:lpstr>파일비교 정렬 실습하기</vt:lpstr>
      <vt:lpstr>파일비교 정렬 실습하기</vt:lpstr>
      <vt:lpstr>파일비교 정렬 실습하기</vt:lpstr>
      <vt:lpstr>파일 보관, 압축</vt:lpstr>
      <vt:lpstr>파일 압축 실습하기</vt:lpstr>
      <vt:lpstr>파일 압축 실습하기</vt:lpstr>
      <vt:lpstr>파일 압축 실습하기</vt:lpstr>
      <vt:lpstr>파일 압축 실습하기</vt:lpstr>
      <vt:lpstr>파일 압축 실습하기</vt:lpstr>
      <vt:lpstr>파일 압축 실습하기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04강</dc:title>
  <dc:creator>DataSWB</dc:creator>
  <cp:lastModifiedBy>DataSWB</cp:lastModifiedBy>
  <cp:revision>61</cp:revision>
  <dcterms:created xsi:type="dcterms:W3CDTF">2023-04-12T00:37:24Z</dcterms:created>
  <dcterms:modified xsi:type="dcterms:W3CDTF">2023-04-12T09:42:56Z</dcterms:modified>
</cp:coreProperties>
</file>